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60" r:id="rId7"/>
    <p:sldId id="261" r:id="rId8"/>
    <p:sldId id="257" r:id="rId9"/>
    <p:sldId id="258" r:id="rId10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3E79FC3B-27F5-4F7C-9928-40FB8DCC667C}"/>
    <pc:docChg chg="custSel modSld">
      <pc:chgData name="Charis Taylor" userId="f6f20823-7d5f-4176-a928-74bb03618d1d" providerId="ADAL" clId="{3E79FC3B-27F5-4F7C-9928-40FB8DCC667C}" dt="2021-09-21T15:58:09.297" v="50" actId="20577"/>
      <pc:docMkLst>
        <pc:docMk/>
      </pc:docMkLst>
      <pc:sldChg chg="modSp">
        <pc:chgData name="Charis Taylor" userId="f6f20823-7d5f-4176-a928-74bb03618d1d" providerId="ADAL" clId="{3E79FC3B-27F5-4F7C-9928-40FB8DCC667C}" dt="2021-09-21T15:58:09.297" v="50" actId="20577"/>
        <pc:sldMkLst>
          <pc:docMk/>
          <pc:sldMk cId="109857222" sldId="256"/>
        </pc:sldMkLst>
        <pc:spChg chg="mod">
          <ac:chgData name="Charis Taylor" userId="f6f20823-7d5f-4176-a928-74bb03618d1d" providerId="ADAL" clId="{3E79FC3B-27F5-4F7C-9928-40FB8DCC667C}" dt="2021-09-21T15:58:02.748" v="20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haris Taylor" userId="f6f20823-7d5f-4176-a928-74bb03618d1d" providerId="ADAL" clId="{3E79FC3B-27F5-4F7C-9928-40FB8DCC667C}" dt="2021-09-21T15:58:09.297" v="50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">
        <pc:chgData name="Charis Taylor" userId="f6f20823-7d5f-4176-a928-74bb03618d1d" providerId="ADAL" clId="{3E79FC3B-27F5-4F7C-9928-40FB8DCC667C}" dt="2021-09-21T15:57:49.241" v="3" actId="403"/>
        <pc:sldMkLst>
          <pc:docMk/>
          <pc:sldMk cId="2855198011" sldId="257"/>
        </pc:sldMkLst>
        <pc:graphicFrameChg chg="modGraphic">
          <ac:chgData name="Charis Taylor" userId="f6f20823-7d5f-4176-a928-74bb03618d1d" providerId="ADAL" clId="{3E79FC3B-27F5-4F7C-9928-40FB8DCC667C}" dt="2021-09-21T15:57:49.241" v="3" actId="403"/>
          <ac:graphicFrameMkLst>
            <pc:docMk/>
            <pc:sldMk cId="2855198011" sldId="257"/>
            <ac:graphicFrameMk id="4" creationId="{E79D9985-930C-47B2-A9BF-17DC86B623DE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6nakm6OTA7KFaScVexvDRA" TargetMode="External"/><Relationship Id="rId2" Type="http://schemas.openxmlformats.org/officeDocument/2006/relationships/hyperlink" Target="https://www.youtube.com/watch?v=PtiCLJvyeP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VWMmolrId_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>
                <a:cs typeface="Calibri Light"/>
              </a:rPr>
              <a:t>Meshak’s</a:t>
            </a:r>
            <a:r>
              <a:rPr lang="en-GB" dirty="0">
                <a:cs typeface="Calibri Light"/>
              </a:rPr>
              <a:t> Angel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Wednesday 22</a:t>
            </a:r>
            <a:r>
              <a:rPr lang="en-GB" baseline="30000" dirty="0"/>
              <a:t>nd</a:t>
            </a:r>
            <a:r>
              <a:rPr lang="en-GB" dirty="0"/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E694C-72E3-42CF-817D-2E97D7A8C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The History Press | Five facts about London&amp;#39;s Victorian slums">
            <a:extLst>
              <a:ext uri="{FF2B5EF4-FFF2-40B4-BE49-F238E27FC236}">
                <a16:creationId xmlns:a16="http://schemas.microsoft.com/office/drawing/2014/main" id="{3DECB50C-62F9-4B6B-89B3-093595B02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019" y="190721"/>
            <a:ext cx="8673962" cy="647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56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609F8-A0C0-402F-8DB1-EBAD81895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19B08A-7B1A-4437-B997-5A8B46877C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6858000"/>
          </a:xfrm>
          <a:prstGeom prst="rect">
            <a:avLst/>
          </a:prstGeom>
        </p:spPr>
      </p:pic>
      <p:pic>
        <p:nvPicPr>
          <p:cNvPr id="2050" name="Picture 2" descr="http://www.gloucestercathedral.org.uk/content/pages/uploaded_images/157.jpg">
            <a:extLst>
              <a:ext uri="{FF2B5EF4-FFF2-40B4-BE49-F238E27FC236}">
                <a16:creationId xmlns:a16="http://schemas.microsoft.com/office/drawing/2014/main" id="{6C370E82-AD40-4CF1-9C50-3E3F05EA4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059" y="1798820"/>
            <a:ext cx="6308918" cy="505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786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50578-E1D8-49FF-9E2C-2565063D2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Entering the Cathedral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014ABB-3D96-4C54-A8AC-6D62EB4BC9FD}"/>
              </a:ext>
            </a:extLst>
          </p:cNvPr>
          <p:cNvSpPr/>
          <p:nvPr/>
        </p:nvSpPr>
        <p:spPr>
          <a:xfrm>
            <a:off x="838200" y="3244334"/>
            <a:ext cx="76653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https://www.youtube.com/watch?v=PtiCLJvyePw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D644B1-AE30-4973-BA2E-8555553E40FE}"/>
              </a:ext>
            </a:extLst>
          </p:cNvPr>
          <p:cNvSpPr/>
          <p:nvPr/>
        </p:nvSpPr>
        <p:spPr>
          <a:xfrm>
            <a:off x="838200" y="1747448"/>
            <a:ext cx="848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https://www.youtube.com/channel/UC6nakm6OTA7KFaScVexvDRA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73314E-4022-4FAE-8351-215E9C9AFAF1}"/>
              </a:ext>
            </a:extLst>
          </p:cNvPr>
          <p:cNvSpPr/>
          <p:nvPr/>
        </p:nvSpPr>
        <p:spPr>
          <a:xfrm>
            <a:off x="838200" y="4556554"/>
            <a:ext cx="50463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https://www.youtube.com/watch?v=VWMmolrId_4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968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DA009-DA84-43A1-ACA7-CA28F28DC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Adjective Bank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79D9985-930C-47B2-A9BF-17DC86B623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648613"/>
              </p:ext>
            </p:extLst>
          </p:nvPr>
        </p:nvGraphicFramePr>
        <p:xfrm>
          <a:off x="838200" y="1825625"/>
          <a:ext cx="10515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125">
                  <a:extLst>
                    <a:ext uri="{9D8B030D-6E8A-4147-A177-3AD203B41FA5}">
                      <a16:colId xmlns:a16="http://schemas.microsoft.com/office/drawing/2014/main" val="4143606546"/>
                    </a:ext>
                  </a:extLst>
                </a:gridCol>
                <a:gridCol w="3447737">
                  <a:extLst>
                    <a:ext uri="{9D8B030D-6E8A-4147-A177-3AD203B41FA5}">
                      <a16:colId xmlns:a16="http://schemas.microsoft.com/office/drawing/2014/main" val="3862329574"/>
                    </a:ext>
                  </a:extLst>
                </a:gridCol>
                <a:gridCol w="3828738">
                  <a:extLst>
                    <a:ext uri="{9D8B030D-6E8A-4147-A177-3AD203B41FA5}">
                      <a16:colId xmlns:a16="http://schemas.microsoft.com/office/drawing/2014/main" val="3963404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3200" dirty="0"/>
                        <a:t>Calm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Happy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Beautiful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277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3200" dirty="0"/>
                        <a:t>Divine</a:t>
                      </a:r>
                    </a:p>
                    <a:p>
                      <a:r>
                        <a:rPr lang="en-GB" sz="3200" dirty="0"/>
                        <a:t>Ethereal</a:t>
                      </a:r>
                    </a:p>
                    <a:p>
                      <a:r>
                        <a:rPr lang="en-GB" sz="3200" dirty="0"/>
                        <a:t>Surreal</a:t>
                      </a:r>
                    </a:p>
                    <a:p>
                      <a:r>
                        <a:rPr lang="en-GB" sz="3200" dirty="0"/>
                        <a:t>Supernatural</a:t>
                      </a:r>
                    </a:p>
                    <a:p>
                      <a:r>
                        <a:rPr lang="en-GB" sz="3200" dirty="0"/>
                        <a:t>Sacred</a:t>
                      </a:r>
                    </a:p>
                    <a:p>
                      <a:r>
                        <a:rPr lang="en-GB" sz="3200" dirty="0"/>
                        <a:t>Silent</a:t>
                      </a:r>
                    </a:p>
                    <a:p>
                      <a:r>
                        <a:rPr lang="en-GB" sz="3200" dirty="0"/>
                        <a:t>Serene</a:t>
                      </a:r>
                    </a:p>
                    <a:p>
                      <a:r>
                        <a:rPr lang="en-GB" sz="3200" dirty="0"/>
                        <a:t>Tranquil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Elated</a:t>
                      </a:r>
                    </a:p>
                    <a:p>
                      <a:r>
                        <a:rPr lang="en-GB" sz="3200" dirty="0"/>
                        <a:t>Joyful</a:t>
                      </a:r>
                    </a:p>
                    <a:p>
                      <a:r>
                        <a:rPr lang="en-GB" sz="3200" dirty="0"/>
                        <a:t>Ecstatic</a:t>
                      </a:r>
                    </a:p>
                    <a:p>
                      <a:r>
                        <a:rPr lang="en-GB" sz="3200" dirty="0"/>
                        <a:t>Joyful</a:t>
                      </a:r>
                    </a:p>
                    <a:p>
                      <a:r>
                        <a:rPr lang="en-GB" sz="3200" dirty="0"/>
                        <a:t>Harmonious</a:t>
                      </a:r>
                    </a:p>
                    <a:p>
                      <a:r>
                        <a:rPr lang="en-GB" sz="3200" dirty="0"/>
                        <a:t>Bright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/>
                        <a:t>Exquisite</a:t>
                      </a:r>
                    </a:p>
                    <a:p>
                      <a:r>
                        <a:rPr lang="en-GB" sz="3200" dirty="0"/>
                        <a:t>Intricate</a:t>
                      </a:r>
                    </a:p>
                    <a:p>
                      <a:r>
                        <a:rPr lang="en-GB" sz="3200" dirty="0"/>
                        <a:t>Labyrinthine</a:t>
                      </a:r>
                    </a:p>
                    <a:p>
                      <a:r>
                        <a:rPr lang="en-GB" sz="3200" dirty="0"/>
                        <a:t>Monumental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189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198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F8341-4174-4447-9C8B-DEA2477B0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07F8C-E35C-449A-B07F-522389492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38332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What techniques can you use to make the reader absorbed?</a:t>
            </a:r>
          </a:p>
          <a:p>
            <a:r>
              <a:rPr lang="en-GB" dirty="0">
                <a:cs typeface="Calibri"/>
              </a:rPr>
              <a:t>How could you make a piece of writing captivating to your readers?</a:t>
            </a:r>
          </a:p>
        </p:txBody>
      </p:sp>
    </p:spTree>
    <p:extLst>
      <p:ext uri="{BB962C8B-B14F-4D97-AF65-F5344CB8AC3E}">
        <p14:creationId xmlns:p14="http://schemas.microsoft.com/office/powerpoint/2010/main" val="3186131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72F97B2-1930-4D6E-88DC-1080DB16BC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ED54B9-DD7D-467F-9D31-9576223F4E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9C835D-4081-4574-B748-8E58140EF767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a5ca2c14-d559-4d0f-b326-ae05938bf16d"/>
    <ds:schemaRef ds:uri="http://schemas.microsoft.com/office/2006/metadata/properties"/>
    <ds:schemaRef ds:uri="http://purl.org/dc/elements/1.1/"/>
    <ds:schemaRef ds:uri="http://schemas.microsoft.com/office/infopath/2007/PartnerControls"/>
    <ds:schemaRef ds:uri="3520c626-eb21-49a0-b42b-66ade828090c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95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Meshak’s Angel</vt:lpstr>
      <vt:lpstr>PowerPoint Presentation</vt:lpstr>
      <vt:lpstr>PowerPoint Presentation</vt:lpstr>
      <vt:lpstr>Entering the Cathedral</vt:lpstr>
      <vt:lpstr>Adjective Bank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Charis Taylor</dc:creator>
  <cp:lastModifiedBy>Charis Taylor</cp:lastModifiedBy>
  <cp:revision>26</cp:revision>
  <dcterms:created xsi:type="dcterms:W3CDTF">2021-09-17T05:32:44Z</dcterms:created>
  <dcterms:modified xsi:type="dcterms:W3CDTF">2021-09-21T15:58:22Z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